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F9A79-8567-4B96-94B3-43720BB50DA7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1CCEC-AD24-4961-87A6-3BEED9946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1CCEC-AD24-4961-87A6-3BEED9946B7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535D-852F-4DF1-BF40-BF92CABC5A0D}" type="datetimeFigureOut">
              <a:rPr lang="en-US" smtClean="0"/>
              <a:pPr/>
              <a:t>8/30/2014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D8D4-3751-4E76-82BF-8E10E9964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Itineraries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j</a:t>
            </a:r>
            <a:r>
              <a:rPr lang="en-US" dirty="0" err="1" smtClean="0"/>
              <a:t>eudi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1: </a:t>
            </a:r>
            <a:r>
              <a:rPr lang="en-US" dirty="0" err="1" smtClean="0"/>
              <a:t>jeudi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439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greet someone &amp; say good-bye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exchange names &amp; introduce someone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ask &amp; say how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</a:t>
                      </a:r>
                      <a:r>
                        <a:rPr lang="en-US" dirty="0" smtClean="0"/>
                        <a:t>ask &amp; answer how old you are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5- count to 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</a:t>
                      </a:r>
                      <a:r>
                        <a:rPr lang="en-US" baseline="0" dirty="0" smtClean="0"/>
                        <a:t>pencil/ pen for notes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343400"/>
          <a:ext cx="4114800" cy="2439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review greetings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podcast to learn</a:t>
                      </a:r>
                      <a:r>
                        <a:rPr lang="en-US" baseline="0" dirty="0" smtClean="0"/>
                        <a:t> names &amp; introductions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 begin counting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 receive</a:t>
                      </a:r>
                      <a:r>
                        <a:rPr lang="en-US" baseline="0" dirty="0" smtClean="0"/>
                        <a:t> &amp; talk about textbooks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5- talk about webpage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6948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practice pronunciation of greetings, &amp; numbers 1-10 (frenchatshawnee.wikispaces.com)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textbook page</a:t>
                      </a:r>
                      <a:r>
                        <a:rPr lang="en-US" baseline="0" dirty="0" smtClean="0"/>
                        <a:t> 7, write:  ex 1 &amp; 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2: </a:t>
            </a:r>
            <a:r>
              <a:rPr lang="en-US" dirty="0" err="1" smtClean="0"/>
              <a:t>jeudi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recall</a:t>
                      </a:r>
                      <a:r>
                        <a:rPr lang="en-US" baseline="0" dirty="0" smtClean="0"/>
                        <a:t> many things you learned last year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thinking caps</a:t>
                      </a:r>
                      <a:r>
                        <a:rPr lang="en-US" baseline="0" dirty="0" smtClean="0"/>
                        <a:t> ☺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2500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review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vocab</a:t>
                      </a:r>
                      <a:r>
                        <a:rPr lang="en-US" baseline="0" dirty="0" smtClean="0"/>
                        <a:t> learned last year: pix ID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 review verb</a:t>
                      </a:r>
                      <a:r>
                        <a:rPr lang="en-US" baseline="0" dirty="0" smtClean="0"/>
                        <a:t> conjugations learned last year: </a:t>
                      </a:r>
                      <a:r>
                        <a:rPr lang="en-US" baseline="0" dirty="0" err="1" smtClean="0"/>
                        <a:t>wksht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42057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Answer questions about yourself on Interview </a:t>
                      </a:r>
                      <a:r>
                        <a:rPr lang="en-US" dirty="0" err="1" smtClean="0"/>
                        <a:t>wksht</a:t>
                      </a:r>
                      <a:r>
                        <a:rPr lang="en-US" dirty="0" smtClean="0"/>
                        <a:t>; be ready to ask partners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3: </a:t>
            </a:r>
            <a:r>
              <a:rPr lang="en-US" dirty="0" err="1" smtClean="0"/>
              <a:t>jeudi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250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</a:t>
                      </a:r>
                      <a:r>
                        <a:rPr lang="en-US" dirty="0" smtClean="0"/>
                        <a:t>recall many things learned in the past 2 years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thinking caps ☺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2500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1-re-activate</a:t>
                      </a:r>
                      <a:r>
                        <a:rPr lang="en-US" baseline="0" dirty="0" smtClean="0"/>
                        <a:t> learned vocabulary: </a:t>
                      </a:r>
                      <a:r>
                        <a:rPr lang="en-US" baseline="0" dirty="0" err="1" smtClean="0"/>
                        <a:t>Scategories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receive textbooks 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Passeport</a:t>
                      </a:r>
                      <a:r>
                        <a:rPr lang="en-US" dirty="0" smtClean="0"/>
                        <a:t>: Page 1-3; be ready to discuss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Français</a:t>
            </a:r>
            <a:r>
              <a:rPr lang="en-US" dirty="0" smtClean="0"/>
              <a:t> 4: </a:t>
            </a:r>
            <a:r>
              <a:rPr lang="en-US" dirty="0" err="1" smtClean="0"/>
              <a:t>jeudi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52400" y="1752600"/>
          <a:ext cx="4114800" cy="2024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OBJECTIFS: You will be able to…..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Use new vocabulary</a:t>
                      </a:r>
                      <a:r>
                        <a:rPr lang="en-US" baseline="0" dirty="0" smtClean="0"/>
                        <a:t> to discuss a story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800600" y="228600"/>
          <a:ext cx="4114800" cy="2024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Il </a:t>
                      </a:r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faut</a:t>
                      </a:r>
                      <a:r>
                        <a:rPr lang="en-US" dirty="0" smtClean="0"/>
                        <a:t>: You will need….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Petit Nicholas- “Je Fume”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52400" y="4495800"/>
          <a:ext cx="4114800" cy="2024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Aujourd’hui</a:t>
                      </a:r>
                      <a:r>
                        <a:rPr lang="en-US" dirty="0" smtClean="0"/>
                        <a:t>: Nous </a:t>
                      </a:r>
                      <a:r>
                        <a:rPr lang="en-US" dirty="0" err="1" smtClean="0"/>
                        <a:t>allons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1-repasser les 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2- commencer à lire “Je Fume”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3-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4-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4800600" y="4495800"/>
          <a:ext cx="4114800" cy="119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Devoirs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 de </a:t>
                      </a:r>
                      <a:r>
                        <a:rPr lang="en-US" dirty="0" err="1" smtClean="0"/>
                        <a:t>compréhension</a:t>
                      </a:r>
                      <a:r>
                        <a:rPr lang="en-US" smtClean="0"/>
                        <a:t>: 1-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4800600" y="2590800"/>
          <a:ext cx="4114800" cy="1195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maintenant</a:t>
                      </a:r>
                      <a:r>
                        <a:rPr lang="en-US" dirty="0" smtClean="0"/>
                        <a:t>: je </a:t>
                      </a:r>
                      <a:r>
                        <a:rPr lang="en-US" dirty="0" err="1" smtClean="0"/>
                        <a:t>dois</a:t>
                      </a:r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(What you need to do during HW check)</a:t>
                      </a:r>
                      <a:endParaRPr lang="en-US" dirty="0"/>
                    </a:p>
                  </a:txBody>
                  <a:tcPr/>
                </a:tc>
              </a:tr>
              <a:tr h="414733">
                <a:tc>
                  <a:txBody>
                    <a:bodyPr/>
                    <a:lstStyle/>
                    <a:p>
                      <a:r>
                        <a:rPr lang="en-US" dirty="0" smtClean="0"/>
                        <a:t>1- </a:t>
                      </a:r>
                      <a:r>
                        <a:rPr lang="en-US" dirty="0" err="1" smtClean="0"/>
                        <a:t>étudier</a:t>
                      </a:r>
                      <a:r>
                        <a:rPr lang="en-US" baseline="0" dirty="0" smtClean="0"/>
                        <a:t> le </a:t>
                      </a:r>
                      <a:r>
                        <a:rPr lang="en-US" baseline="0" dirty="0" err="1" smtClean="0"/>
                        <a:t>vocabulaire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382</Words>
  <Application>Microsoft Office PowerPoint</Application>
  <PresentationFormat>On-screen Show (4:3)</PresentationFormat>
  <Paragraphs>78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Itineraries</vt:lpstr>
      <vt:lpstr>Français 1: jeudi</vt:lpstr>
      <vt:lpstr>Français 2: jeudi</vt:lpstr>
      <vt:lpstr>Français 3: jeudi</vt:lpstr>
      <vt:lpstr>Français 4: jeudi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16</cp:revision>
  <dcterms:created xsi:type="dcterms:W3CDTF">2014-08-30T15:09:18Z</dcterms:created>
  <dcterms:modified xsi:type="dcterms:W3CDTF">2014-08-30T21:10:38Z</dcterms:modified>
</cp:coreProperties>
</file>